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5" r:id="rId2"/>
    <p:sldId id="308" r:id="rId3"/>
    <p:sldId id="268" r:id="rId4"/>
    <p:sldId id="280" r:id="rId5"/>
    <p:sldId id="317" r:id="rId6"/>
    <p:sldId id="262" r:id="rId7"/>
    <p:sldId id="263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8" r:id="rId17"/>
    <p:sldId id="341" r:id="rId18"/>
    <p:sldId id="319" r:id="rId19"/>
    <p:sldId id="325" r:id="rId20"/>
    <p:sldId id="342" r:id="rId21"/>
    <p:sldId id="327" r:id="rId22"/>
    <p:sldId id="320" r:id="rId23"/>
    <p:sldId id="343" r:id="rId24"/>
    <p:sldId id="328" r:id="rId25"/>
    <p:sldId id="282" r:id="rId26"/>
    <p:sldId id="283" r:id="rId27"/>
    <p:sldId id="344" r:id="rId28"/>
    <p:sldId id="329" r:id="rId29"/>
    <p:sldId id="330" r:id="rId30"/>
    <p:sldId id="294" r:id="rId31"/>
    <p:sldId id="302" r:id="rId32"/>
    <p:sldId id="340" r:id="rId33"/>
    <p:sldId id="293" r:id="rId34"/>
    <p:sldId id="298" r:id="rId35"/>
    <p:sldId id="299" r:id="rId36"/>
    <p:sldId id="345" r:id="rId37"/>
    <p:sldId id="331" r:id="rId38"/>
    <p:sldId id="346" r:id="rId39"/>
    <p:sldId id="347" r:id="rId40"/>
    <p:sldId id="336" r:id="rId41"/>
    <p:sldId id="332" r:id="rId42"/>
    <p:sldId id="348" r:id="rId43"/>
    <p:sldId id="333" r:id="rId44"/>
    <p:sldId id="301" r:id="rId45"/>
    <p:sldId id="338" r:id="rId46"/>
    <p:sldId id="295" r:id="rId47"/>
    <p:sldId id="350" r:id="rId48"/>
    <p:sldId id="339" r:id="rId49"/>
    <p:sldId id="34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DA0"/>
    <a:srgbClr val="0F3363"/>
    <a:srgbClr val="1498EB"/>
    <a:srgbClr val="8C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10" autoAdjust="0"/>
    <p:restoredTop sz="87955" autoAdjust="0"/>
  </p:normalViewPr>
  <p:slideViewPr>
    <p:cSldViewPr snapToGrid="0" showGuides="1">
      <p:cViewPr>
        <p:scale>
          <a:sx n="75" d="100"/>
          <a:sy n="75" d="100"/>
        </p:scale>
        <p:origin x="43" y="43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F342-938D-495F-A779-DE60C44959C1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FBC-8F7D-47B6-870C-A4629F70C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1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6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88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7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0B2561-025A-4114-84C5-EB3782126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B4568A-34F7-4FEE-B5A2-F09FF92AACDE}"/>
              </a:ext>
            </a:extLst>
          </p:cNvPr>
          <p:cNvSpPr/>
          <p:nvPr/>
        </p:nvSpPr>
        <p:spPr>
          <a:xfrm>
            <a:off x="4494444" y="3758684"/>
            <a:ext cx="32031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스프링 </a:t>
            </a:r>
            <a:endParaRPr lang="en-US" altLang="ko-KR" sz="48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프로젝트 </a:t>
            </a:r>
            <a:endParaRPr lang="en-US" altLang="ko-KR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2F11CE-820B-486A-9EEE-108B854F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56" y="1942379"/>
            <a:ext cx="10410789" cy="2696609"/>
          </a:xfrm>
          <a:prstGeom prst="rect">
            <a:avLst/>
          </a:prstGeom>
        </p:spPr>
      </p:pic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71E768CC-A72C-4F66-8609-650CEF0D7F38}"/>
              </a:ext>
            </a:extLst>
          </p:cNvPr>
          <p:cNvSpPr txBox="1"/>
          <p:nvPr/>
        </p:nvSpPr>
        <p:spPr>
          <a:xfrm>
            <a:off x="2777839" y="5117343"/>
            <a:ext cx="6636322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Main.do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를 통해 </a:t>
            </a:r>
            <a:r>
              <a:rPr lang="ko-KR" altLang="en-US" sz="25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메인화면을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진입하기 위한 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kern="0" dirty="0" err="1">
                <a:solidFill>
                  <a:srgbClr val="000000"/>
                </a:solidFill>
                <a:ea typeface="나눔바른고딕" panose="020B0603020101020101"/>
              </a:rPr>
              <a:t>어노테이션</a:t>
            </a:r>
            <a:r>
              <a:rPr lang="ko-KR" altLang="en-US" sz="2500" b="1" kern="0" dirty="0">
                <a:solidFill>
                  <a:srgbClr val="000000"/>
                </a:solidFill>
                <a:ea typeface="나눔바른고딕" panose="020B0603020101020101"/>
              </a:rPr>
              <a:t> 작성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71247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57E96-E950-437D-ADE2-34D8CFAF47F3}"/>
              </a:ext>
            </a:extLst>
          </p:cNvPr>
          <p:cNvSpPr txBox="1"/>
          <p:nvPr/>
        </p:nvSpPr>
        <p:spPr>
          <a:xfrm>
            <a:off x="2637183" y="4865796"/>
            <a:ext cx="6110654" cy="91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패키지를 생성하여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인터페이스와 인터페이스를 상속받는 클래스를 작성합니다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D7F03BB2-543C-4D66-8753-BD4968471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53112464">
            <a:extLst>
              <a:ext uri="{FF2B5EF4-FFF2-40B4-BE49-F238E27FC236}">
                <a16:creationId xmlns:a16="http://schemas.microsoft.com/office/drawing/2014/main" id="{FB131C87-2109-4C1C-A792-6A75A8F6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83" y="2145104"/>
            <a:ext cx="6261715" cy="192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6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007726-68E8-4DB0-8F3B-F86E3D1C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28" y="1919391"/>
            <a:ext cx="9752532" cy="2326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1EB7F-1CA0-4586-8F08-8BC37DF3E391}"/>
              </a:ext>
            </a:extLst>
          </p:cNvPr>
          <p:cNvSpPr txBox="1"/>
          <p:nvPr/>
        </p:nvSpPr>
        <p:spPr>
          <a:xfrm>
            <a:off x="1383861" y="4245683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MemberControllImpl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AE9A4-6B87-4204-8BB9-8CF82856B5AB}"/>
              </a:ext>
            </a:extLst>
          </p:cNvPr>
          <p:cNvSpPr txBox="1"/>
          <p:nvPr/>
        </p:nvSpPr>
        <p:spPr>
          <a:xfrm>
            <a:off x="1383860" y="490698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ModelAndView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넘겨받은 데이터를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JSP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접근하기위해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mav.addObject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memberList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지정하고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memberService.listMembers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리턴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53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57BC169-61D7-43A7-B553-2F4222062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680" y="14371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53113824">
            <a:extLst>
              <a:ext uri="{FF2B5EF4-FFF2-40B4-BE49-F238E27FC236}">
                <a16:creationId xmlns:a16="http://schemas.microsoft.com/office/drawing/2014/main" id="{4BA43B3F-D41E-4D98-BEA7-FD69FA5D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12" y="1965196"/>
            <a:ext cx="6943975" cy="19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3C1B7A-0BF7-49EA-8A85-3F21DB331E4A}"/>
              </a:ext>
            </a:extLst>
          </p:cNvPr>
          <p:cNvSpPr txBox="1"/>
          <p:nvPr/>
        </p:nvSpPr>
        <p:spPr>
          <a:xfrm>
            <a:off x="1383860" y="4906981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MemberControllImpl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에서 전달받은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패키지를 만들어서 작성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97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6FF00A-0E64-467E-BD72-2891EFDA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2382059"/>
            <a:ext cx="8512828" cy="2093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A66225-D085-4C39-8BFC-4E49627E62DC}"/>
              </a:ext>
            </a:extLst>
          </p:cNvPr>
          <p:cNvSpPr txBox="1"/>
          <p:nvPr/>
        </p:nvSpPr>
        <p:spPr>
          <a:xfrm>
            <a:off x="1383860" y="490698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MemberControllImpl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에서는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리턴한값을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받아와서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MemberDAO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memberList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리턴한다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310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53110944">
            <a:extLst>
              <a:ext uri="{FF2B5EF4-FFF2-40B4-BE49-F238E27FC236}">
                <a16:creationId xmlns:a16="http://schemas.microsoft.com/office/drawing/2014/main" id="{419E25A6-000D-4B5A-84A9-BCE50131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94" y="2177000"/>
            <a:ext cx="6817360" cy="18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383860" y="4906981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dao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작성후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위와같이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MemberDAO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인터페이스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상속받는 클래스 작성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485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420528" y="478903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마이바티스로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이동하기위해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sqlSession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을 활용해서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Mapper.member.selectAllMemberList.xml 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경로로 이동해서 쿼리문을 실행 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26AB7-61D0-499C-B927-6B56B48C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16239"/>
            <a:ext cx="5841841" cy="17580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6F33F-5314-4122-99BD-03A442EB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06" y="2873562"/>
            <a:ext cx="2773003" cy="1521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C975BA-AC53-42F0-953A-DB68A4B2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788" y="1115494"/>
            <a:ext cx="5574212" cy="17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08BA9C-EC8F-4031-95FC-C2BEAB14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19" y="1091367"/>
            <a:ext cx="7597195" cy="53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9774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회원 목록 조회와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MemverVO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를 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담아서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이동합니다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CCB45A-DB8F-4027-8EA4-CF31372B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5" y="1423137"/>
            <a:ext cx="6915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7E6FCD-0969-4555-9CAA-6D8FDD7F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25" y="1223889"/>
            <a:ext cx="7962350" cy="11930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A545AA-2EFE-4B88-A7F3-D9D97AD8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25" y="3267271"/>
            <a:ext cx="7962350" cy="1038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5BD17-6847-4CDD-9F32-77F0B7DB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90" y="5058429"/>
            <a:ext cx="5338417" cy="1072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050934-A8BF-4E84-964E-FF448A618AE3}"/>
              </a:ext>
            </a:extLst>
          </p:cNvPr>
          <p:cNvSpPr txBox="1"/>
          <p:nvPr/>
        </p:nvSpPr>
        <p:spPr>
          <a:xfrm>
            <a:off x="3672840" y="2383399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3F40A-5506-453E-9E16-759031F8CCED}"/>
              </a:ext>
            </a:extLst>
          </p:cNvPr>
          <p:cNvSpPr txBox="1"/>
          <p:nvPr/>
        </p:nvSpPr>
        <p:spPr>
          <a:xfrm>
            <a:off x="3672839" y="42628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D8C25-3609-4390-BBFB-EB349B418381}"/>
              </a:ext>
            </a:extLst>
          </p:cNvPr>
          <p:cNvSpPr txBox="1"/>
          <p:nvPr/>
        </p:nvSpPr>
        <p:spPr>
          <a:xfrm>
            <a:off x="3672839" y="6172564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5322F4-E90C-4D8E-87FA-B9389335953D}"/>
              </a:ext>
            </a:extLst>
          </p:cNvPr>
          <p:cNvCxnSpPr>
            <a:stCxn id="19" idx="2"/>
          </p:cNvCxnSpPr>
          <p:nvPr/>
        </p:nvCxnSpPr>
        <p:spPr>
          <a:xfrm flipH="1">
            <a:off x="6095999" y="2752731"/>
            <a:ext cx="1" cy="38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71D039-8F7A-4C20-B1E6-AC83911710FE}"/>
              </a:ext>
            </a:extLst>
          </p:cNvPr>
          <p:cNvCxnSpPr/>
          <p:nvPr/>
        </p:nvCxnSpPr>
        <p:spPr>
          <a:xfrm flipH="1">
            <a:off x="6095997" y="4632139"/>
            <a:ext cx="1" cy="38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7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D124C87D-8600-4D4E-8732-C36B504C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529" y="1579205"/>
            <a:ext cx="15954710" cy="56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3208824">
            <a:extLst>
              <a:ext uri="{FF2B5EF4-FFF2-40B4-BE49-F238E27FC236}">
                <a16:creationId xmlns:a16="http://schemas.microsoft.com/office/drawing/2014/main" id="{B6C68471-1F91-4D2D-BBB8-7AD97AAF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83" y="1489889"/>
            <a:ext cx="7067438" cy="415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AEC8D-07E7-4333-8827-49BB355F230D}"/>
              </a:ext>
            </a:extLst>
          </p:cNvPr>
          <p:cNvSpPr txBox="1"/>
          <p:nvPr/>
        </p:nvSpPr>
        <p:spPr>
          <a:xfrm>
            <a:off x="2229355" y="5894235"/>
            <a:ext cx="9962645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	★실행은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main.do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로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맵핑하였기에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main.do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로 실행합니다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35863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9774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이전과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추가하기와는 다르게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Id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값을 받아와서 삭제하기에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 파라미터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id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값을 넘겨줍니다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E050D6-39AE-47AA-8154-2D43B79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5" y="2078256"/>
            <a:ext cx="69913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BAA55D-D026-42B9-B28A-1EDB5034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109655"/>
            <a:ext cx="5581650" cy="809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7A601D-429D-4046-A28A-C996EEA1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2731618"/>
            <a:ext cx="6029325" cy="981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8E227-AF13-4250-A5BB-B6AE8429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25" y="4509064"/>
            <a:ext cx="4381500" cy="13335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5490BB-FF28-4003-9810-A82B25D075FE}"/>
              </a:ext>
            </a:extLst>
          </p:cNvPr>
          <p:cNvCxnSpPr/>
          <p:nvPr/>
        </p:nvCxnSpPr>
        <p:spPr>
          <a:xfrm>
            <a:off x="6096000" y="2339809"/>
            <a:ext cx="0" cy="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47D953B-91DD-409A-AC6C-2C74E0C9F5F8}"/>
              </a:ext>
            </a:extLst>
          </p:cNvPr>
          <p:cNvCxnSpPr>
            <a:cxnSpLocks/>
          </p:cNvCxnSpPr>
          <p:nvPr/>
        </p:nvCxnSpPr>
        <p:spPr>
          <a:xfrm>
            <a:off x="6116319" y="4111718"/>
            <a:ext cx="0" cy="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A85F83-A585-4473-9C44-A5B8073A43CF}"/>
              </a:ext>
            </a:extLst>
          </p:cNvPr>
          <p:cNvSpPr txBox="1"/>
          <p:nvPr/>
        </p:nvSpPr>
        <p:spPr>
          <a:xfrm>
            <a:off x="4612643" y="1970477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9EB847-343F-4EE3-9BAD-5EC4312D590E}"/>
              </a:ext>
            </a:extLst>
          </p:cNvPr>
          <p:cNvSpPr txBox="1"/>
          <p:nvPr/>
        </p:nvSpPr>
        <p:spPr>
          <a:xfrm>
            <a:off x="4632962" y="5946979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97CC7-E657-485A-B46F-E5BF870FC5FB}"/>
              </a:ext>
            </a:extLst>
          </p:cNvPr>
          <p:cNvSpPr txBox="1"/>
          <p:nvPr/>
        </p:nvSpPr>
        <p:spPr>
          <a:xfrm>
            <a:off x="4612643" y="3742386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80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수정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2768AA-32EA-4709-B590-9CD8035EA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104" y="1091367"/>
            <a:ext cx="6965792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3838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이전과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MemverVO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를 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담아서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이동합니다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BFB3B3-C315-4A50-9FAA-2104A58C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89653"/>
            <a:ext cx="81343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033470" y="2049916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06EACD-8044-45EB-84B2-3AACAFDC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78" y="2849675"/>
            <a:ext cx="6668928" cy="1071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18B3F0-F730-48F7-AA4D-6A43B535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32" y="1141818"/>
            <a:ext cx="6581774" cy="9553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3EC500-DE11-48EB-B93B-286D3D3F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76" y="4698337"/>
            <a:ext cx="6581775" cy="1357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B927C-24B7-4D7B-BFBC-DB57F101C37F}"/>
              </a:ext>
            </a:extLst>
          </p:cNvPr>
          <p:cNvSpPr txBox="1"/>
          <p:nvPr/>
        </p:nvSpPr>
        <p:spPr>
          <a:xfrm>
            <a:off x="1033463" y="3898578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83E7D-EE71-4C6D-94D0-91E3C71495A0}"/>
              </a:ext>
            </a:extLst>
          </p:cNvPr>
          <p:cNvSpPr txBox="1"/>
          <p:nvPr/>
        </p:nvSpPr>
        <p:spPr>
          <a:xfrm>
            <a:off x="1120119" y="6134783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C2E16E-4E30-4FA7-8E43-65676BCE476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928062" y="2419248"/>
            <a:ext cx="8" cy="33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2AE0B8-C6B4-440D-B285-1B1FED6C4A8E}"/>
              </a:ext>
            </a:extLst>
          </p:cNvPr>
          <p:cNvCxnSpPr>
            <a:cxnSpLocks/>
          </p:cNvCxnSpPr>
          <p:nvPr/>
        </p:nvCxnSpPr>
        <p:spPr>
          <a:xfrm flipH="1">
            <a:off x="5928054" y="4333364"/>
            <a:ext cx="8" cy="33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5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2892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회원 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 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796FFC-94F2-4FC5-830F-B27536DC9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068379"/>
            <a:ext cx="7849053" cy="54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3685169" y="5470630"/>
            <a:ext cx="525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MemberVO</a:t>
            </a:r>
            <a:r>
              <a:rPr lang="ko-KR" altLang="en-US" b="1" dirty="0"/>
              <a:t>를 담아와서 </a:t>
            </a:r>
            <a:endParaRPr lang="en-US" altLang="ko-KR" b="1" dirty="0"/>
          </a:p>
          <a:p>
            <a:pPr algn="ctr"/>
            <a:r>
              <a:rPr lang="en-US" altLang="ko-KR" b="1" dirty="0" err="1"/>
              <a:t>memberService</a:t>
            </a:r>
            <a:r>
              <a:rPr lang="ko-KR" altLang="en-US" b="1" dirty="0"/>
              <a:t>로 로그인 정보를 보냅니다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6B6580-385D-422E-ACED-3EB08D8E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3" y="1064204"/>
            <a:ext cx="7352030" cy="4168757"/>
          </a:xfrm>
          <a:prstGeom prst="rect">
            <a:avLst/>
          </a:prstGeom>
        </p:spPr>
      </p:pic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9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3685169" y="5470630"/>
            <a:ext cx="525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577DF-27A7-4902-8C08-A2B62068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28" y="1146294"/>
            <a:ext cx="5397783" cy="92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F36955-CFCA-4736-B651-2679667D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3" y="3251052"/>
            <a:ext cx="6762750" cy="1047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7581A0-DC4E-468E-B2F1-7402D48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764" y="5285757"/>
            <a:ext cx="6280467" cy="1131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D1678D-716E-4656-8C42-6B7EA8240EDB}"/>
              </a:ext>
            </a:extLst>
          </p:cNvPr>
          <p:cNvSpPr txBox="1"/>
          <p:nvPr/>
        </p:nvSpPr>
        <p:spPr>
          <a:xfrm>
            <a:off x="3214228" y="2065899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MemberService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610D-0CB5-4937-9419-0E42AADAE2CB}"/>
              </a:ext>
            </a:extLst>
          </p:cNvPr>
          <p:cNvSpPr txBox="1"/>
          <p:nvPr/>
        </p:nvSpPr>
        <p:spPr>
          <a:xfrm>
            <a:off x="3214227" y="4263101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MemberDAO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54ECB-A870-4BD2-9613-8A42D1F1D38D}"/>
              </a:ext>
            </a:extLst>
          </p:cNvPr>
          <p:cNvSpPr txBox="1"/>
          <p:nvPr/>
        </p:nvSpPr>
        <p:spPr>
          <a:xfrm>
            <a:off x="3214227" y="6416793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Member.xml</a:t>
            </a:r>
            <a:endParaRPr lang="ko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BC0A6A-8600-4F16-9629-A6A848AFEBB5}"/>
              </a:ext>
            </a:extLst>
          </p:cNvPr>
          <p:cNvCxnSpPr>
            <a:stCxn id="16" idx="2"/>
          </p:cNvCxnSpPr>
          <p:nvPr/>
        </p:nvCxnSpPr>
        <p:spPr>
          <a:xfrm flipH="1">
            <a:off x="5913118" y="2435231"/>
            <a:ext cx="2" cy="6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2171E02-0AFE-434A-9690-3FF4C9A80E43}"/>
              </a:ext>
            </a:extLst>
          </p:cNvPr>
          <p:cNvCxnSpPr/>
          <p:nvPr/>
        </p:nvCxnSpPr>
        <p:spPr>
          <a:xfrm flipH="1">
            <a:off x="5913113" y="4610532"/>
            <a:ext cx="2" cy="6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819DF-52B7-43D6-AA0F-BCBAE7A3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64822"/>
            <a:ext cx="8915400" cy="194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D612E-5BEA-4E78-B84D-455291FFB7E8}"/>
              </a:ext>
            </a:extLst>
          </p:cNvPr>
          <p:cNvSpPr txBox="1"/>
          <p:nvPr/>
        </p:nvSpPr>
        <p:spPr>
          <a:xfrm>
            <a:off x="2641600" y="4675987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세션에 대한 정보를 </a:t>
            </a:r>
            <a:endParaRPr lang="en-US" altLang="ko-KR" b="1" dirty="0"/>
          </a:p>
          <a:p>
            <a:pPr algn="ctr"/>
            <a:r>
              <a:rPr lang="en-US" altLang="ko-KR" b="1" dirty="0" err="1"/>
              <a:t>removeAttribute</a:t>
            </a:r>
            <a:r>
              <a:rPr lang="ko-KR" altLang="en-US" b="1" dirty="0"/>
              <a:t>로 연결된 정보를 끊어서 </a:t>
            </a:r>
            <a:endParaRPr lang="en-US" altLang="ko-KR" b="1" dirty="0"/>
          </a:p>
          <a:p>
            <a:pPr algn="ctr"/>
            <a:r>
              <a:rPr lang="ko-KR" altLang="en-US" b="1" dirty="0"/>
              <a:t>로그아웃 처리를 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36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여자, 대지이(가) 표시된 사진&#10;&#10;자동 생성된 설명">
            <a:extLst>
              <a:ext uri="{FF2B5EF4-FFF2-40B4-BE49-F238E27FC236}">
                <a16:creationId xmlns:a16="http://schemas.microsoft.com/office/drawing/2014/main" id="{7CFC3E1A-6EFA-4D35-858B-48E77324F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6" y="0"/>
            <a:ext cx="456335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86CBF-0862-41E7-BEED-63AF52D9FAC1}"/>
              </a:ext>
            </a:extLst>
          </p:cNvPr>
          <p:cNvCxnSpPr/>
          <p:nvPr/>
        </p:nvCxnSpPr>
        <p:spPr>
          <a:xfrm>
            <a:off x="579120" y="1127760"/>
            <a:ext cx="704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F9EFFA-B98F-4DB2-B834-A96AF99687E5}"/>
              </a:ext>
            </a:extLst>
          </p:cNvPr>
          <p:cNvSpPr txBox="1"/>
          <p:nvPr/>
        </p:nvSpPr>
        <p:spPr>
          <a:xfrm>
            <a:off x="579120" y="179160"/>
            <a:ext cx="550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</a:schemeClr>
                </a:solidFill>
              </a:rPr>
              <a:t>A table of contents.</a:t>
            </a:r>
            <a:endParaRPr lang="ko-KR" altLang="en-US" sz="4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1F5DBB-CFE6-4C4B-98EB-982152497A0F}"/>
              </a:ext>
            </a:extLst>
          </p:cNvPr>
          <p:cNvGrpSpPr/>
          <p:nvPr/>
        </p:nvGrpSpPr>
        <p:grpSpPr>
          <a:xfrm>
            <a:off x="579120" y="2112950"/>
            <a:ext cx="5681556" cy="707886"/>
            <a:chOff x="579120" y="1588272"/>
            <a:chExt cx="5681556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C9EEDB-483B-470D-99D7-D04CD34E72AA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01</a:t>
              </a:r>
              <a:endParaRPr kumimoji="1"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68626-073E-4FB5-A781-C9EF5FF51BD4}"/>
                </a:ext>
              </a:extLst>
            </p:cNvPr>
            <p:cNvSpPr txBox="1"/>
            <p:nvPr/>
          </p:nvSpPr>
          <p:spPr>
            <a:xfrm>
              <a:off x="1544320" y="1588272"/>
              <a:ext cx="47163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회원 관리 기능 구현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2FA596-51EB-44D3-9DD0-3B5BBB77D37A}"/>
              </a:ext>
            </a:extLst>
          </p:cNvPr>
          <p:cNvGrpSpPr/>
          <p:nvPr/>
        </p:nvGrpSpPr>
        <p:grpSpPr>
          <a:xfrm>
            <a:off x="579120" y="3459777"/>
            <a:ext cx="2688749" cy="707886"/>
            <a:chOff x="579120" y="1588272"/>
            <a:chExt cx="2688749" cy="7078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5F0B19-1A80-4532-A3E1-767BEC309568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02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1821F-9497-4D02-B246-E20432722A6E}"/>
                </a:ext>
              </a:extLst>
            </p:cNvPr>
            <p:cNvSpPr txBox="1"/>
            <p:nvPr/>
          </p:nvSpPr>
          <p:spPr>
            <a:xfrm>
              <a:off x="1544320" y="1588272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로그인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6D1A50-0EA7-441F-BFA1-90D81909C33C}"/>
              </a:ext>
            </a:extLst>
          </p:cNvPr>
          <p:cNvGrpSpPr/>
          <p:nvPr/>
        </p:nvGrpSpPr>
        <p:grpSpPr>
          <a:xfrm>
            <a:off x="579120" y="4668127"/>
            <a:ext cx="2688749" cy="707886"/>
            <a:chOff x="579120" y="1588272"/>
            <a:chExt cx="2688749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E546D-3B2F-46C3-96E3-7CF45A77C969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03</a:t>
              </a:r>
              <a:endParaRPr kumimoji="1"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172772-B7DD-4D94-A980-AD5C69A2C896}"/>
                </a:ext>
              </a:extLst>
            </p:cNvPr>
            <p:cNvSpPr txBox="1"/>
            <p:nvPr/>
          </p:nvSpPr>
          <p:spPr>
            <a:xfrm>
              <a:off x="1544320" y="1588272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2D6949-73FB-4D44-A4DD-5D6587F1DFEB}"/>
              </a:ext>
            </a:extLst>
          </p:cNvPr>
          <p:cNvGrpSpPr/>
          <p:nvPr/>
        </p:nvGrpSpPr>
        <p:grpSpPr>
          <a:xfrm>
            <a:off x="579120" y="5730240"/>
            <a:ext cx="4370299" cy="707886"/>
            <a:chOff x="579120" y="1588272"/>
            <a:chExt cx="4370299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0E5CEB-2CC1-480C-98DC-AEA9B4CBA200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04</a:t>
              </a:r>
              <a:endParaRPr kumimoji="1"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F61968-25F4-4FE6-8B0E-7F20053390AC}"/>
                </a:ext>
              </a:extLst>
            </p:cNvPr>
            <p:cNvSpPr txBox="1"/>
            <p:nvPr/>
          </p:nvSpPr>
          <p:spPr>
            <a:xfrm>
              <a:off x="1544320" y="1588272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답변형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7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5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스프링 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MVC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952" y="2326412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625062" y="3270340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314541" y="1711782"/>
            <a:ext cx="2249010" cy="11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6314541" y="3452696"/>
            <a:ext cx="2249010" cy="10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ModelAndView</a:t>
            </a:r>
            <a:endParaRPr lang="en-US" altLang="ko-KR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1961720" y="3891780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1983494" y="34778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1947643" y="4025706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B79D14-030F-4475-B631-094E165511D2}"/>
              </a:ext>
            </a:extLst>
          </p:cNvPr>
          <p:cNvSpPr/>
          <p:nvPr/>
        </p:nvSpPr>
        <p:spPr>
          <a:xfrm>
            <a:off x="3184617" y="3380436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Dispatcher</a:t>
            </a:r>
          </a:p>
          <a:p>
            <a:pPr algn="ctr"/>
            <a:r>
              <a:rPr lang="en-US" altLang="ko-KR" dirty="0"/>
              <a:t>Servlet</a:t>
            </a:r>
          </a:p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5378E-B3CD-4AD1-8017-1D3CE092404A}"/>
              </a:ext>
            </a:extLst>
          </p:cNvPr>
          <p:cNvSpPr/>
          <p:nvPr/>
        </p:nvSpPr>
        <p:spPr>
          <a:xfrm>
            <a:off x="3131183" y="5320386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View</a:t>
            </a:r>
          </a:p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EA1BE-71DE-4BAC-9053-E29E64727CB5}"/>
              </a:ext>
            </a:extLst>
          </p:cNvPr>
          <p:cNvSpPr/>
          <p:nvPr/>
        </p:nvSpPr>
        <p:spPr>
          <a:xfrm>
            <a:off x="6284309" y="5313814"/>
            <a:ext cx="2051908" cy="113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ViwResolver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A2A31F-65AC-4A40-96FF-72ECCD05BF29}"/>
              </a:ext>
            </a:extLst>
          </p:cNvPr>
          <p:cNvCxnSpPr>
            <a:cxnSpLocks/>
          </p:cNvCxnSpPr>
          <p:nvPr/>
        </p:nvCxnSpPr>
        <p:spPr>
          <a:xfrm flipH="1" flipV="1">
            <a:off x="5312385" y="5881096"/>
            <a:ext cx="842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58AD802-E257-403E-9063-D22F1899FCC3}"/>
              </a:ext>
            </a:extLst>
          </p:cNvPr>
          <p:cNvCxnSpPr>
            <a:cxnSpLocks/>
          </p:cNvCxnSpPr>
          <p:nvPr/>
        </p:nvCxnSpPr>
        <p:spPr>
          <a:xfrm flipV="1">
            <a:off x="4146720" y="4628113"/>
            <a:ext cx="0" cy="59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77D3942-4656-4B14-8306-735696676123}"/>
              </a:ext>
            </a:extLst>
          </p:cNvPr>
          <p:cNvSpPr/>
          <p:nvPr/>
        </p:nvSpPr>
        <p:spPr>
          <a:xfrm>
            <a:off x="3158336" y="1734744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Handler</a:t>
            </a:r>
          </a:p>
          <a:p>
            <a:pPr algn="ctr"/>
            <a:r>
              <a:rPr lang="en-US" altLang="ko-KR" dirty="0"/>
              <a:t>Mapping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3C5B472-9474-42A5-BA75-6F3AEF9ADDD2}"/>
              </a:ext>
            </a:extLst>
          </p:cNvPr>
          <p:cNvCxnSpPr>
            <a:cxnSpLocks/>
          </p:cNvCxnSpPr>
          <p:nvPr/>
        </p:nvCxnSpPr>
        <p:spPr>
          <a:xfrm flipV="1">
            <a:off x="4120025" y="2880687"/>
            <a:ext cx="0" cy="59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7BEA16E5-AAA0-4DFA-9784-77367C767887}"/>
              </a:ext>
            </a:extLst>
          </p:cNvPr>
          <p:cNvCxnSpPr>
            <a:cxnSpLocks/>
          </p:cNvCxnSpPr>
          <p:nvPr/>
        </p:nvCxnSpPr>
        <p:spPr>
          <a:xfrm>
            <a:off x="5332065" y="2286036"/>
            <a:ext cx="885756" cy="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48B7CB44-4884-4301-9EA6-296B8ADC925D}"/>
              </a:ext>
            </a:extLst>
          </p:cNvPr>
          <p:cNvCxnSpPr>
            <a:cxnSpLocks/>
          </p:cNvCxnSpPr>
          <p:nvPr/>
        </p:nvCxnSpPr>
        <p:spPr>
          <a:xfrm>
            <a:off x="5332065" y="3967858"/>
            <a:ext cx="763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BC27861-F750-400D-87DB-DF16E3831CB0}"/>
              </a:ext>
            </a:extLst>
          </p:cNvPr>
          <p:cNvCxnSpPr>
            <a:cxnSpLocks/>
          </p:cNvCxnSpPr>
          <p:nvPr/>
        </p:nvCxnSpPr>
        <p:spPr>
          <a:xfrm>
            <a:off x="7437865" y="2880687"/>
            <a:ext cx="0" cy="53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5">
            <a:extLst>
              <a:ext uri="{FF2B5EF4-FFF2-40B4-BE49-F238E27FC236}">
                <a16:creationId xmlns:a16="http://schemas.microsoft.com/office/drawing/2014/main" id="{82D10BA3-172C-4B42-88D5-8A42D23E3362}"/>
              </a:ext>
            </a:extLst>
          </p:cNvPr>
          <p:cNvSpPr/>
          <p:nvPr/>
        </p:nvSpPr>
        <p:spPr>
          <a:xfrm>
            <a:off x="11215114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5">
            <a:extLst>
              <a:ext uri="{FF2B5EF4-FFF2-40B4-BE49-F238E27FC236}">
                <a16:creationId xmlns:a16="http://schemas.microsoft.com/office/drawing/2014/main" id="{A81BB1CB-DAF3-47DB-BB50-12F055966362}"/>
              </a:ext>
            </a:extLst>
          </p:cNvPr>
          <p:cNvSpPr/>
          <p:nvPr/>
        </p:nvSpPr>
        <p:spPr>
          <a:xfrm>
            <a:off x="11434641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37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5">
            <a:extLst>
              <a:ext uri="{FF2B5EF4-FFF2-40B4-BE49-F238E27FC236}">
                <a16:creationId xmlns:a16="http://schemas.microsoft.com/office/drawing/2014/main" id="{228A2154-3780-4281-8AA8-47C1E3F8AB04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F1F89B90-C5A4-4B7C-AB6E-DBBCF1C06B48}"/>
              </a:ext>
            </a:extLst>
          </p:cNvPr>
          <p:cNvSpPr/>
          <p:nvPr/>
        </p:nvSpPr>
        <p:spPr>
          <a:xfrm>
            <a:off x="1144927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FDC3B5-5594-4F6F-90AD-E364146E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64" y="1073426"/>
            <a:ext cx="7954072" cy="57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362241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회원관리와 똑같이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어노테이션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@Autowired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BoardService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정보를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담기위해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ArticleVO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선언하고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글정보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쿼리를 실행하여 저장하기위해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boardService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넘깁니다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16EE20-50BA-4A16-A3D7-10D342F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576387"/>
            <a:ext cx="8553450" cy="3705225"/>
          </a:xfrm>
          <a:prstGeom prst="rect">
            <a:avLst/>
          </a:prstGeom>
        </p:spPr>
      </p:pic>
      <p:sp>
        <p:nvSpPr>
          <p:cNvPr id="16" name="円/楕円 5">
            <a:extLst>
              <a:ext uri="{FF2B5EF4-FFF2-40B4-BE49-F238E27FC236}">
                <a16:creationId xmlns:a16="http://schemas.microsoft.com/office/drawing/2014/main" id="{228A2154-3780-4281-8AA8-47C1E3F8AB04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F1F89B90-C5A4-4B7C-AB6E-DBBCF1C06B48}"/>
              </a:ext>
            </a:extLst>
          </p:cNvPr>
          <p:cNvSpPr/>
          <p:nvPr/>
        </p:nvSpPr>
        <p:spPr>
          <a:xfrm>
            <a:off x="1144927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50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32D781A-ED7C-488C-8156-32C6205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73426"/>
            <a:ext cx="4259580" cy="1199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52DAE7-05F4-468C-AB10-5EDE38F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58" y="3095311"/>
            <a:ext cx="6019067" cy="11444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DEDD36-A540-4A0A-915A-3AD7923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54" y="4928146"/>
            <a:ext cx="5343371" cy="1445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95040" y="229105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6709E-35C5-4994-AC52-3A087AF832F3}"/>
              </a:ext>
            </a:extLst>
          </p:cNvPr>
          <p:cNvSpPr txBox="1"/>
          <p:nvPr/>
        </p:nvSpPr>
        <p:spPr>
          <a:xfrm>
            <a:off x="3475990" y="424942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D0FE8-4FB9-4026-AC6E-2951CB53663E}"/>
              </a:ext>
            </a:extLst>
          </p:cNvPr>
          <p:cNvSpPr txBox="1"/>
          <p:nvPr/>
        </p:nvSpPr>
        <p:spPr>
          <a:xfrm>
            <a:off x="3475990" y="6327491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5C4876-BBB2-4642-9DC1-93C0435A5375}"/>
              </a:ext>
            </a:extLst>
          </p:cNvPr>
          <p:cNvCxnSpPr>
            <a:stCxn id="18" idx="2"/>
          </p:cNvCxnSpPr>
          <p:nvPr/>
        </p:nvCxnSpPr>
        <p:spPr>
          <a:xfrm flipH="1">
            <a:off x="5654039" y="2660389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F82D92-9A7D-4D4D-A3CD-7B96F6E6B7F3}"/>
              </a:ext>
            </a:extLst>
          </p:cNvPr>
          <p:cNvCxnSpPr/>
          <p:nvPr/>
        </p:nvCxnSpPr>
        <p:spPr>
          <a:xfrm flipH="1">
            <a:off x="5634989" y="4601495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5">
            <a:extLst>
              <a:ext uri="{FF2B5EF4-FFF2-40B4-BE49-F238E27FC236}">
                <a16:creationId xmlns:a16="http://schemas.microsoft.com/office/drawing/2014/main" id="{574DFFC1-DA10-4645-A56A-AA0CE0631697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F0FA99D8-FE26-493D-9DD5-58D93603F7EC}"/>
              </a:ext>
            </a:extLst>
          </p:cNvPr>
          <p:cNvSpPr/>
          <p:nvPr/>
        </p:nvSpPr>
        <p:spPr>
          <a:xfrm>
            <a:off x="114585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5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kumimoji="1"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새글쓰기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5">
            <a:extLst>
              <a:ext uri="{FF2B5EF4-FFF2-40B4-BE49-F238E27FC236}">
                <a16:creationId xmlns:a16="http://schemas.microsoft.com/office/drawing/2014/main" id="{EF9EF36B-45B2-494B-803B-D1DA6B530220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46084C02-2E10-40EC-96AD-97CA07AA3A27}"/>
              </a:ext>
            </a:extLst>
          </p:cNvPr>
          <p:cNvSpPr/>
          <p:nvPr/>
        </p:nvSpPr>
        <p:spPr>
          <a:xfrm>
            <a:off x="114585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A0E567-8A20-4EC5-8A3A-1AEE9254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71" y="1073426"/>
            <a:ext cx="7258657" cy="53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kumimoji="1"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새글쓰기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5706428" y="1397368"/>
            <a:ext cx="7033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ModelandView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안쓰고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ResponseEntity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쓴건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단순히 화면을 보여주는 것이 아니라 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새글작성이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articleForm.jsp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에서 요청하고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RequestMapping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(/board/addNewArticle.do)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으로 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응답에 의해 반응하는 방식이므로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ResponseEntity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사용하고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새글쓰는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자신이 부모이기에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부모값을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0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으로 설정하고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HashMAp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에서 </a:t>
            </a:r>
            <a:r>
              <a:rPr lang="ko-KR" altLang="en-US" b="1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입력한값</a:t>
            </a: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(</a:t>
            </a:r>
            <a:r>
              <a:rPr lang="en-US" altLang="ko-KR" b="1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KeyValue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값</a:t>
            </a: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과</a:t>
            </a:r>
            <a:endParaRPr lang="en-US" altLang="ko-KR" b="1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이미지파일</a:t>
            </a: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(</a:t>
            </a:r>
            <a:r>
              <a:rPr lang="en-US" altLang="ko-KR" b="1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ImageFileName</a:t>
            </a: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을 저장해서 </a:t>
            </a:r>
            <a:endParaRPr lang="en-US" altLang="ko-KR" b="1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BoardService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에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articleMap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으로 보냅니다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.</a:t>
            </a: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C0A555-7F0F-462E-8240-6868D40E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25886"/>
            <a:ext cx="4702665" cy="3884530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EF9EF36B-45B2-494B-803B-D1DA6B530220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46084C02-2E10-40EC-96AD-97CA07AA3A27}"/>
              </a:ext>
            </a:extLst>
          </p:cNvPr>
          <p:cNvSpPr/>
          <p:nvPr/>
        </p:nvSpPr>
        <p:spPr>
          <a:xfrm>
            <a:off x="114585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92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kumimoji="1"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새글쓰기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AC39DBC-64A7-4801-B227-05D5CF65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70" y="1103786"/>
            <a:ext cx="5067300" cy="1095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94FFB-1FD6-4FBB-BDD9-89E72FB2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30" y="2997351"/>
            <a:ext cx="5883938" cy="1477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C7A3A5-920B-44DA-9563-B1D32F40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95" y="5131919"/>
            <a:ext cx="6705600" cy="1228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CF4F4F-FC32-4BAE-9A64-5B6AC2952FB7}"/>
              </a:ext>
            </a:extLst>
          </p:cNvPr>
          <p:cNvSpPr txBox="1"/>
          <p:nvPr/>
        </p:nvSpPr>
        <p:spPr>
          <a:xfrm>
            <a:off x="3125470" y="2199161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92450-47F9-4192-95AA-B6984805999B}"/>
              </a:ext>
            </a:extLst>
          </p:cNvPr>
          <p:cNvSpPr txBox="1"/>
          <p:nvPr/>
        </p:nvSpPr>
        <p:spPr>
          <a:xfrm>
            <a:off x="3125470" y="4434093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11F308-CD07-41E5-A5FB-40C721D3298E}"/>
              </a:ext>
            </a:extLst>
          </p:cNvPr>
          <p:cNvCxnSpPr>
            <a:stCxn id="15" idx="2"/>
          </p:cNvCxnSpPr>
          <p:nvPr/>
        </p:nvCxnSpPr>
        <p:spPr>
          <a:xfrm>
            <a:off x="5659120" y="2568493"/>
            <a:ext cx="0" cy="34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9F4C76E-566B-4E80-88CD-F4B230320BD1}"/>
              </a:ext>
            </a:extLst>
          </p:cNvPr>
          <p:cNvCxnSpPr/>
          <p:nvPr/>
        </p:nvCxnSpPr>
        <p:spPr>
          <a:xfrm>
            <a:off x="5659120" y="4782405"/>
            <a:ext cx="0" cy="34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BA4E23-E19D-4CAE-963F-5F5190C84816}"/>
              </a:ext>
            </a:extLst>
          </p:cNvPr>
          <p:cNvSpPr txBox="1"/>
          <p:nvPr/>
        </p:nvSpPr>
        <p:spPr>
          <a:xfrm>
            <a:off x="3239149" y="6315765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5">
            <a:extLst>
              <a:ext uri="{FF2B5EF4-FFF2-40B4-BE49-F238E27FC236}">
                <a16:creationId xmlns:a16="http://schemas.microsoft.com/office/drawing/2014/main" id="{BE35A47D-7352-4C03-9A0D-D2E918810CA0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6F7862C0-AAEE-4C05-A76F-EE8E73CFC51B}"/>
              </a:ext>
            </a:extLst>
          </p:cNvPr>
          <p:cNvSpPr/>
          <p:nvPr/>
        </p:nvSpPr>
        <p:spPr>
          <a:xfrm>
            <a:off x="11440028" y="13053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E324D8-DA19-4B9A-A87F-B8898EA5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983"/>
            <a:ext cx="6847797" cy="47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1818639" y="5623339"/>
            <a:ext cx="737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새글쓰기</a:t>
            </a:r>
            <a:r>
              <a:rPr lang="ko-KR" altLang="en-US" b="1" dirty="0"/>
              <a:t> 기능과 거의 동일합니다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 err="1"/>
              <a:t>hasMap</a:t>
            </a:r>
            <a:r>
              <a:rPr lang="ko-KR" altLang="en-US" b="1" dirty="0"/>
              <a:t>에 수정한 </a:t>
            </a:r>
            <a:r>
              <a:rPr lang="en-US" altLang="ko-KR" b="1" dirty="0" err="1"/>
              <a:t>KeyValue</a:t>
            </a:r>
            <a:r>
              <a:rPr lang="ko-KR" altLang="en-US" b="1" dirty="0"/>
              <a:t>를 저장하고 </a:t>
            </a:r>
            <a:r>
              <a:rPr lang="en-US" altLang="ko-KR" b="1" dirty="0" err="1"/>
              <a:t>ImageFileName</a:t>
            </a:r>
            <a:r>
              <a:rPr lang="ko-KR" altLang="en-US" b="1" dirty="0"/>
              <a:t>으로 이미지를 업로드하고 </a:t>
            </a:r>
            <a:r>
              <a:rPr lang="en-US" altLang="ko-KR" b="1" dirty="0" err="1"/>
              <a:t>articleMap</a:t>
            </a:r>
            <a:r>
              <a:rPr lang="ko-KR" altLang="en-US" b="1" dirty="0"/>
              <a:t>으로 저장된 </a:t>
            </a:r>
            <a:r>
              <a:rPr lang="en-US" altLang="ko-KR" b="1" dirty="0"/>
              <a:t>id</a:t>
            </a:r>
            <a:r>
              <a:rPr lang="ko-KR" altLang="en-US" b="1" dirty="0"/>
              <a:t>과 </a:t>
            </a:r>
            <a:r>
              <a:rPr lang="en-US" altLang="ko-KR" b="1" dirty="0" err="1"/>
              <a:t>ImageFileName</a:t>
            </a:r>
            <a:r>
              <a:rPr lang="ko-KR" altLang="en-US" b="1" dirty="0"/>
              <a:t>을 </a:t>
            </a:r>
            <a:endParaRPr lang="en-US" altLang="ko-KR" b="1" dirty="0"/>
          </a:p>
          <a:p>
            <a:pPr algn="ctr"/>
            <a:r>
              <a:rPr lang="ko-KR" altLang="en-US" b="1" dirty="0"/>
              <a:t>저장해서 </a:t>
            </a:r>
            <a:r>
              <a:rPr lang="en-US" altLang="ko-KR" b="1" dirty="0" err="1"/>
              <a:t>boardService</a:t>
            </a:r>
            <a:r>
              <a:rPr lang="ko-KR" altLang="en-US" b="1" dirty="0"/>
              <a:t>로 보냅니다</a:t>
            </a:r>
          </a:p>
        </p:txBody>
      </p:sp>
      <p:sp>
        <p:nvSpPr>
          <p:cNvPr id="12" name="円/楕円 5">
            <a:extLst>
              <a:ext uri="{FF2B5EF4-FFF2-40B4-BE49-F238E27FC236}">
                <a16:creationId xmlns:a16="http://schemas.microsoft.com/office/drawing/2014/main" id="{BE35A47D-7352-4C03-9A0D-D2E918810CA0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6F7862C0-AAEE-4C05-A76F-EE8E73CFC51B}"/>
              </a:ext>
            </a:extLst>
          </p:cNvPr>
          <p:cNvSpPr/>
          <p:nvPr/>
        </p:nvSpPr>
        <p:spPr>
          <a:xfrm>
            <a:off x="11440028" y="13053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472429-5394-4245-9862-116A32698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39" y="1073426"/>
            <a:ext cx="5454015" cy="45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6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>
                <a:latin typeface="나눔바른고딕" panose="020B0603020101020101" pitchFamily="50" charset="-127"/>
                <a:ea typeface="Malgun Gothic" panose="020B0503020000020004" pitchFamily="34" charset="-127"/>
              </a:rPr>
              <a:t>마이바티스 설정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FACE72-13F7-4E2A-AA77-E8D57122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8288" y="1184589"/>
            <a:ext cx="14056619" cy="47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53113824">
            <a:extLst>
              <a:ext uri="{FF2B5EF4-FFF2-40B4-BE49-F238E27FC236}">
                <a16:creationId xmlns:a16="http://schemas.microsoft.com/office/drawing/2014/main" id="{9AEE6F41-58FC-4D30-85FE-C40C3C8A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3" y="1175768"/>
            <a:ext cx="6226643" cy="36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F06C2D07-92D5-491F-98AA-D1B29270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224" y="1391295"/>
            <a:ext cx="24128700" cy="86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53113824">
            <a:extLst>
              <a:ext uri="{FF2B5EF4-FFF2-40B4-BE49-F238E27FC236}">
                <a16:creationId xmlns:a16="http://schemas.microsoft.com/office/drawing/2014/main" id="{FC2A0E47-8DB0-46A5-ADF2-FD61C42D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52" y="1510431"/>
            <a:ext cx="5041222" cy="31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34B552D5-4591-4A9C-A80F-C5B3260F5890}"/>
              </a:ext>
            </a:extLst>
          </p:cNvPr>
          <p:cNvSpPr txBox="1"/>
          <p:nvPr/>
        </p:nvSpPr>
        <p:spPr>
          <a:xfrm>
            <a:off x="2725525" y="5001629"/>
            <a:ext cx="6740949" cy="1361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데이터베이스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연결을위해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jdbc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-properties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파일을 추가하고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ojdbc6.jar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파일을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Build path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를 통해 라이브러리를 추가합니다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0098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95040" y="229105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6709E-35C5-4994-AC52-3A087AF832F3}"/>
              </a:ext>
            </a:extLst>
          </p:cNvPr>
          <p:cNvSpPr txBox="1"/>
          <p:nvPr/>
        </p:nvSpPr>
        <p:spPr>
          <a:xfrm>
            <a:off x="3465829" y="3938980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D0FE8-4FB9-4026-AC6E-2951CB53663E}"/>
              </a:ext>
            </a:extLst>
          </p:cNvPr>
          <p:cNvSpPr txBox="1"/>
          <p:nvPr/>
        </p:nvSpPr>
        <p:spPr>
          <a:xfrm>
            <a:off x="3475990" y="6437566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5C4876-BBB2-4642-9DC1-93C0435A5375}"/>
              </a:ext>
            </a:extLst>
          </p:cNvPr>
          <p:cNvCxnSpPr>
            <a:stCxn id="18" idx="2"/>
          </p:cNvCxnSpPr>
          <p:nvPr/>
        </p:nvCxnSpPr>
        <p:spPr>
          <a:xfrm flipH="1">
            <a:off x="5654039" y="2660389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F82D92-9A7D-4D4D-A3CD-7B96F6E6B7F3}"/>
              </a:ext>
            </a:extLst>
          </p:cNvPr>
          <p:cNvCxnSpPr/>
          <p:nvPr/>
        </p:nvCxnSpPr>
        <p:spPr>
          <a:xfrm flipH="1">
            <a:off x="5624829" y="4328603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5">
            <a:extLst>
              <a:ext uri="{FF2B5EF4-FFF2-40B4-BE49-F238E27FC236}">
                <a16:creationId xmlns:a16="http://schemas.microsoft.com/office/drawing/2014/main" id="{0960C5C3-7BE0-4A85-BC51-C78C8857A137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45DAEBAE-BD02-4448-9830-E6A37615CB38}"/>
              </a:ext>
            </a:extLst>
          </p:cNvPr>
          <p:cNvSpPr/>
          <p:nvPr/>
        </p:nvSpPr>
        <p:spPr>
          <a:xfrm>
            <a:off x="1145068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E0FA48-1E77-4FDB-B45C-C3659DA8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445" y="1300209"/>
            <a:ext cx="5010150" cy="866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4449E9-8DA0-4828-8235-E0BB78E1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282" y="2927522"/>
            <a:ext cx="6086475" cy="10382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20B49D-3F9A-4D05-AC0D-1BA04B268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39" y="4678427"/>
            <a:ext cx="4405849" cy="16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1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경로 설정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1983568" y="5709443"/>
            <a:ext cx="703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이미지를 다운로드하고 위치를 지정하기 위해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FileDownloadController</a:t>
            </a:r>
            <a:r>
              <a:rPr lang="ko-KR" altLang="en-US" b="1" kern="0" dirty="0">
                <a:solidFill>
                  <a:srgbClr val="000000"/>
                </a:solidFill>
              </a:rPr>
              <a:t> 클래스를 생성합니다</a:t>
            </a:r>
            <a:r>
              <a:rPr lang="en-US" altLang="ko-KR" b="1" kern="0" dirty="0">
                <a:solidFill>
                  <a:srgbClr val="000000"/>
                </a:solidFill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E9546D76-C38D-4124-9F04-D63163415146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5">
            <a:extLst>
              <a:ext uri="{FF2B5EF4-FFF2-40B4-BE49-F238E27FC236}">
                <a16:creationId xmlns:a16="http://schemas.microsoft.com/office/drawing/2014/main" id="{42D6C1A1-359D-4C94-8FE2-9138E197BD4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533B33-E9B1-4E62-BA71-897A20E9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1087455"/>
            <a:ext cx="6164262" cy="45877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9046F0-0EBD-4FC4-8581-C8B811F3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43" y="6355774"/>
            <a:ext cx="32004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컨트롤러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487917" y="4897591"/>
            <a:ext cx="703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articleNO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글번호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를 담아와서 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단일</a:t>
            </a:r>
            <a:r>
              <a:rPr lang="ko-KR" altLang="en-US" b="1" kern="0" dirty="0" err="1">
                <a:solidFill>
                  <a:srgbClr val="000000"/>
                </a:solidFill>
              </a:rPr>
              <a:t>이미지</a:t>
            </a:r>
            <a:r>
              <a:rPr lang="ko-KR" altLang="en-US" b="1" kern="0" dirty="0">
                <a:solidFill>
                  <a:srgbClr val="000000"/>
                </a:solidFill>
              </a:rPr>
              <a:t> 쿼리를 실행하기위해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boardService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로 넘겨줍니다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51E713-D16E-469C-B8B5-E9BE8FDE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2014331"/>
            <a:ext cx="9372600" cy="2238375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E9546D76-C38D-4124-9F04-D63163415146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5">
            <a:extLst>
              <a:ext uri="{FF2B5EF4-FFF2-40B4-BE49-F238E27FC236}">
                <a16:creationId xmlns:a16="http://schemas.microsoft.com/office/drawing/2014/main" id="{42D6C1A1-359D-4C94-8FE2-9138E197BD4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36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쿼리 실행과정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1F3DC42-AB3A-41FF-BBEA-2CD95D5E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1116346"/>
            <a:ext cx="5200446" cy="1141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62706E-92E8-4A3A-950A-C165E55A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64" y="2970912"/>
            <a:ext cx="5348922" cy="1271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62D546-6359-4F12-A792-2C188346E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593" y="5122586"/>
            <a:ext cx="6143625" cy="132397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D3CC65-6B8B-4721-84E0-166E63FFAC9B}"/>
              </a:ext>
            </a:extLst>
          </p:cNvPr>
          <p:cNvCxnSpPr>
            <a:cxnSpLocks/>
          </p:cNvCxnSpPr>
          <p:nvPr/>
        </p:nvCxnSpPr>
        <p:spPr>
          <a:xfrm flipH="1">
            <a:off x="5942125" y="2504659"/>
            <a:ext cx="9423" cy="42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75DBC3-23F9-45A8-A756-92ACCE6A6C5B}"/>
              </a:ext>
            </a:extLst>
          </p:cNvPr>
          <p:cNvCxnSpPr/>
          <p:nvPr/>
        </p:nvCxnSpPr>
        <p:spPr>
          <a:xfrm flipH="1">
            <a:off x="5932702" y="4693812"/>
            <a:ext cx="9423" cy="42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0D413C-6429-4026-9581-7A42A55933DC}"/>
              </a:ext>
            </a:extLst>
          </p:cNvPr>
          <p:cNvSpPr txBox="1"/>
          <p:nvPr/>
        </p:nvSpPr>
        <p:spPr>
          <a:xfrm>
            <a:off x="3385830" y="2211361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9893E-2D4E-49A2-8BFC-8D04A17CB3DD}"/>
              </a:ext>
            </a:extLst>
          </p:cNvPr>
          <p:cNvSpPr txBox="1"/>
          <p:nvPr/>
        </p:nvSpPr>
        <p:spPr>
          <a:xfrm>
            <a:off x="3346664" y="4242573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8B3AE-E3A7-4C19-9CE9-C503E66D1A0A}"/>
              </a:ext>
            </a:extLst>
          </p:cNvPr>
          <p:cNvSpPr txBox="1"/>
          <p:nvPr/>
        </p:nvSpPr>
        <p:spPr>
          <a:xfrm>
            <a:off x="3385830" y="6384555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sp>
        <p:nvSpPr>
          <p:cNvPr id="24" name="円/楕円 5">
            <a:extLst>
              <a:ext uri="{FF2B5EF4-FFF2-40B4-BE49-F238E27FC236}">
                <a16:creationId xmlns:a16="http://schemas.microsoft.com/office/drawing/2014/main" id="{F91ECCEE-9414-4EEF-A23F-4B044A1FEA21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>
            <a:extLst>
              <a:ext uri="{FF2B5EF4-FFF2-40B4-BE49-F238E27FC236}">
                <a16:creationId xmlns:a16="http://schemas.microsoft.com/office/drawing/2014/main" id="{2E305BFD-4288-4D92-86B8-A1B52A0D6FCB}"/>
              </a:ext>
            </a:extLst>
          </p:cNvPr>
          <p:cNvSpPr/>
          <p:nvPr/>
        </p:nvSpPr>
        <p:spPr>
          <a:xfrm>
            <a:off x="1145005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4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3119535" y="5424462"/>
            <a:ext cx="5952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게시판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글번호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articleNO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)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를 받아와서</a:t>
            </a:r>
            <a:endParaRPr lang="en-US" altLang="ko-KR" sz="2000" b="1" kern="0" dirty="0">
              <a:solidFill>
                <a:srgbClr val="000000"/>
              </a:solidFill>
              <a:ea typeface="나눔바른고딕" panose="020B0603020101020101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게시판 삭제를 위한  쿼리를 실행하기위해 </a:t>
            </a:r>
            <a:r>
              <a:rPr lang="en-US" altLang="ko-KR" sz="2000" b="1" kern="0" dirty="0" err="1">
                <a:solidFill>
                  <a:srgbClr val="000000"/>
                </a:solidFill>
                <a:ea typeface="나눔바른고딕" panose="020B0603020101020101"/>
              </a:rPr>
              <a:t>boardService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로 </a:t>
            </a:r>
            <a:r>
              <a:rPr lang="en-US" altLang="ko-KR" sz="2000" b="1" kern="0" dirty="0" err="1">
                <a:solidFill>
                  <a:srgbClr val="000000"/>
                </a:solidFill>
                <a:ea typeface="나눔바른고딕" panose="020B0603020101020101"/>
              </a:rPr>
              <a:t>articleNO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를 담아서 넘겨줍니다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F200DE-621D-4613-A8D9-C1655399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88" y="1091367"/>
            <a:ext cx="6521424" cy="4319747"/>
          </a:xfrm>
          <a:prstGeom prst="rect">
            <a:avLst/>
          </a:prstGeom>
        </p:spPr>
      </p:pic>
      <p:sp>
        <p:nvSpPr>
          <p:cNvPr id="20" name="円/楕円 5">
            <a:extLst>
              <a:ext uri="{FF2B5EF4-FFF2-40B4-BE49-F238E27FC236}">
                <a16:creationId xmlns:a16="http://schemas.microsoft.com/office/drawing/2014/main" id="{11370017-D3B9-473C-A4B6-9037F885ADB9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>
            <a:extLst>
              <a:ext uri="{FF2B5EF4-FFF2-40B4-BE49-F238E27FC236}">
                <a16:creationId xmlns:a16="http://schemas.microsoft.com/office/drawing/2014/main" id="{FD69869A-C947-474E-A19C-DB454111BD8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1C0EFF-2A06-4EE3-A6C4-E4E29156A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48" y="1061190"/>
            <a:ext cx="5172075" cy="885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FE6D8E-077D-4C9A-BD6A-8CD45C14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685" y="2749603"/>
            <a:ext cx="6096000" cy="1104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3F1753-6169-490F-9BC6-0863C089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19" y="4613435"/>
            <a:ext cx="3857445" cy="1695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A52DC0-CCE5-4C11-9FDC-484325A3CE8C}"/>
              </a:ext>
            </a:extLst>
          </p:cNvPr>
          <p:cNvSpPr txBox="1"/>
          <p:nvPr/>
        </p:nvSpPr>
        <p:spPr>
          <a:xfrm>
            <a:off x="3318648" y="1947015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D19BC-D278-484B-97A3-8F5EE7B296A0}"/>
              </a:ext>
            </a:extLst>
          </p:cNvPr>
          <p:cNvSpPr txBox="1"/>
          <p:nvPr/>
        </p:nvSpPr>
        <p:spPr>
          <a:xfrm>
            <a:off x="3274603" y="3826930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C5024-732A-4467-8C36-3F9B44B6C127}"/>
              </a:ext>
            </a:extLst>
          </p:cNvPr>
          <p:cNvSpPr txBox="1"/>
          <p:nvPr/>
        </p:nvSpPr>
        <p:spPr>
          <a:xfrm>
            <a:off x="3274602" y="6309381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149CB84-1C8E-416A-AE0F-7D9931963B76}"/>
              </a:ext>
            </a:extLst>
          </p:cNvPr>
          <p:cNvCxnSpPr>
            <a:stCxn id="16" idx="2"/>
          </p:cNvCxnSpPr>
          <p:nvPr/>
        </p:nvCxnSpPr>
        <p:spPr>
          <a:xfrm flipH="1">
            <a:off x="5904685" y="2316347"/>
            <a:ext cx="1" cy="31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5B0258-9DD9-4E23-8F3A-DD0670FF999E}"/>
              </a:ext>
            </a:extLst>
          </p:cNvPr>
          <p:cNvCxnSpPr/>
          <p:nvPr/>
        </p:nvCxnSpPr>
        <p:spPr>
          <a:xfrm flipH="1">
            <a:off x="5904685" y="4181654"/>
            <a:ext cx="1" cy="31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5">
            <a:extLst>
              <a:ext uri="{FF2B5EF4-FFF2-40B4-BE49-F238E27FC236}">
                <a16:creationId xmlns:a16="http://schemas.microsoft.com/office/drawing/2014/main" id="{0A87F611-9F1F-4C11-89C6-829F236FE129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>
            <a:extLst>
              <a:ext uri="{FF2B5EF4-FFF2-40B4-BE49-F238E27FC236}">
                <a16:creationId xmlns:a16="http://schemas.microsoft.com/office/drawing/2014/main" id="{794803D8-894F-459A-AD28-8E161621DCFF}"/>
              </a:ext>
            </a:extLst>
          </p:cNvPr>
          <p:cNvSpPr/>
          <p:nvPr/>
        </p:nvSpPr>
        <p:spPr>
          <a:xfrm>
            <a:off x="11458530" y="130680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26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4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답변형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3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답변형 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円/楕円 5">
            <a:extLst>
              <a:ext uri="{FF2B5EF4-FFF2-40B4-BE49-F238E27FC236}">
                <a16:creationId xmlns:a16="http://schemas.microsoft.com/office/drawing/2014/main" id="{11370017-D3B9-473C-A4B6-9037F885ADB9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>
            <a:extLst>
              <a:ext uri="{FF2B5EF4-FFF2-40B4-BE49-F238E27FC236}">
                <a16:creationId xmlns:a16="http://schemas.microsoft.com/office/drawing/2014/main" id="{FD69869A-C947-474E-A19C-DB454111BD8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19404576-E627-41F2-852C-F5A976C30F5F}"/>
              </a:ext>
            </a:extLst>
          </p:cNvPr>
          <p:cNvSpPr/>
          <p:nvPr/>
        </p:nvSpPr>
        <p:spPr>
          <a:xfrm>
            <a:off x="11662011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E40A58-EB55-4201-B77F-D6473BE1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183" y="1073426"/>
            <a:ext cx="6867363" cy="57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3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답변형 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6278160" y="2724617"/>
            <a:ext cx="5952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새글쓰기와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마찬가지로 </a:t>
            </a:r>
            <a:r>
              <a:rPr lang="en-US" altLang="ko-KR" sz="2000" b="1" kern="0" dirty="0" err="1">
                <a:solidFill>
                  <a:srgbClr val="000000"/>
                </a:solidFill>
                <a:ea typeface="나눔바른고딕" panose="020B0603020101020101"/>
              </a:rPr>
              <a:t>HaspMAp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에 </a:t>
            </a: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입력값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(</a:t>
            </a:r>
            <a:r>
              <a:rPr lang="en-US" altLang="ko-KR" sz="2000" b="1" kern="0" dirty="0" err="1">
                <a:solidFill>
                  <a:srgbClr val="000000"/>
                </a:solidFill>
                <a:ea typeface="나눔바른고딕" panose="020B0603020101020101"/>
              </a:rPr>
              <a:t>KeyValue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)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을 </a:t>
            </a: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들고와서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저장하고 </a:t>
            </a:r>
            <a:r>
              <a:rPr lang="en-US" altLang="ko-KR" sz="2000" b="1" kern="0" dirty="0" err="1">
                <a:solidFill>
                  <a:srgbClr val="000000"/>
                </a:solidFill>
                <a:ea typeface="나눔바른고딕" panose="020B0603020101020101"/>
              </a:rPr>
              <a:t>boardservice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로 보내지만 </a:t>
            </a:r>
            <a:endParaRPr lang="en-US" altLang="ko-KR" sz="2000" b="1" kern="0" dirty="0">
              <a:solidFill>
                <a:srgbClr val="000000"/>
              </a:solidFill>
              <a:ea typeface="나눔바른고딕" panose="020B0603020101020101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새글쓰기와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다르게 부모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(parent)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에 저장한 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NO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를 </a:t>
            </a: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들고와서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저장하고 </a:t>
            </a:r>
            <a:r>
              <a:rPr lang="en-US" altLang="ko-KR" sz="2000" b="1" kern="0" dirty="0">
                <a:solidFill>
                  <a:srgbClr val="000000"/>
                </a:solidFill>
                <a:ea typeface="나눔바른고딕" panose="020B0603020101020101"/>
              </a:rPr>
              <a:t>service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로 </a:t>
            </a: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넘기는부분이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</a:t>
            </a:r>
            <a:r>
              <a:rPr lang="ko-KR" altLang="en-US" sz="2000" b="1" kern="0" dirty="0" err="1">
                <a:solidFill>
                  <a:srgbClr val="000000"/>
                </a:solidFill>
                <a:ea typeface="나눔바른고딕" panose="020B0603020101020101"/>
              </a:rPr>
              <a:t>새글쓰끼와</a:t>
            </a:r>
            <a:r>
              <a:rPr lang="ko-KR" altLang="en-US" sz="2000" b="1" kern="0" dirty="0">
                <a:solidFill>
                  <a:srgbClr val="000000"/>
                </a:solidFill>
                <a:ea typeface="나눔바른고딕" panose="020B0603020101020101"/>
              </a:rPr>
              <a:t> 차이점</a:t>
            </a:r>
            <a:endParaRPr lang="en-US" altLang="ko-KR" sz="2000" b="1" kern="0" dirty="0">
              <a:solidFill>
                <a:srgbClr val="000000"/>
              </a:solidFill>
              <a:ea typeface="나눔바른고딕" panose="020B0603020101020101"/>
            </a:endParaRPr>
          </a:p>
        </p:txBody>
      </p:sp>
      <p:sp>
        <p:nvSpPr>
          <p:cNvPr id="20" name="円/楕円 5">
            <a:extLst>
              <a:ext uri="{FF2B5EF4-FFF2-40B4-BE49-F238E27FC236}">
                <a16:creationId xmlns:a16="http://schemas.microsoft.com/office/drawing/2014/main" id="{11370017-D3B9-473C-A4B6-9037F885ADB9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>
            <a:extLst>
              <a:ext uri="{FF2B5EF4-FFF2-40B4-BE49-F238E27FC236}">
                <a16:creationId xmlns:a16="http://schemas.microsoft.com/office/drawing/2014/main" id="{FD69869A-C947-474E-A19C-DB454111BD8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19404576-E627-41F2-852C-F5A976C30F5F}"/>
              </a:ext>
            </a:extLst>
          </p:cNvPr>
          <p:cNvSpPr/>
          <p:nvPr/>
        </p:nvSpPr>
        <p:spPr>
          <a:xfrm>
            <a:off x="11662011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E6283E-8396-4F99-9591-C1C396D3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" y="1091367"/>
            <a:ext cx="5783908" cy="50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8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답변형 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円/楕円 5">
            <a:extLst>
              <a:ext uri="{FF2B5EF4-FFF2-40B4-BE49-F238E27FC236}">
                <a16:creationId xmlns:a16="http://schemas.microsoft.com/office/drawing/2014/main" id="{11370017-D3B9-473C-A4B6-9037F885ADB9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>
            <a:extLst>
              <a:ext uri="{FF2B5EF4-FFF2-40B4-BE49-F238E27FC236}">
                <a16:creationId xmlns:a16="http://schemas.microsoft.com/office/drawing/2014/main" id="{FD69869A-C947-474E-A19C-DB454111BD82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19404576-E627-41F2-852C-F5A976C30F5F}"/>
              </a:ext>
            </a:extLst>
          </p:cNvPr>
          <p:cNvSpPr/>
          <p:nvPr/>
        </p:nvSpPr>
        <p:spPr>
          <a:xfrm>
            <a:off x="11662011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3AFF17-0429-4C14-9085-D11071DF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2" y="1108595"/>
            <a:ext cx="5019675" cy="1181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6F4E98-F1C5-4EE0-A22F-683AAD51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438" y="3067721"/>
            <a:ext cx="5019675" cy="14354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D413C1-E996-4AAA-8498-C3E4E325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438" y="5356049"/>
            <a:ext cx="5096191" cy="1141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10434-F686-443A-9A39-8706A55581F6}"/>
              </a:ext>
            </a:extLst>
          </p:cNvPr>
          <p:cNvSpPr txBox="1"/>
          <p:nvPr/>
        </p:nvSpPr>
        <p:spPr>
          <a:xfrm>
            <a:off x="3586162" y="2289695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6EF40-CAF0-478A-9B9D-CEF66DA33D02}"/>
              </a:ext>
            </a:extLst>
          </p:cNvPr>
          <p:cNvSpPr txBox="1"/>
          <p:nvPr/>
        </p:nvSpPr>
        <p:spPr>
          <a:xfrm>
            <a:off x="3619029" y="4504702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CC88E7-6404-4639-94CA-2C3C0BD6894A}"/>
              </a:ext>
            </a:extLst>
          </p:cNvPr>
          <p:cNvSpPr txBox="1"/>
          <p:nvPr/>
        </p:nvSpPr>
        <p:spPr>
          <a:xfrm>
            <a:off x="3608695" y="6418114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3F7E79-25C4-47EB-9212-68AC46911B4B}"/>
              </a:ext>
            </a:extLst>
          </p:cNvPr>
          <p:cNvCxnSpPr>
            <a:stCxn id="18" idx="2"/>
          </p:cNvCxnSpPr>
          <p:nvPr/>
        </p:nvCxnSpPr>
        <p:spPr>
          <a:xfrm flipH="1">
            <a:off x="6095999" y="2659027"/>
            <a:ext cx="1" cy="24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FE5E76-E890-4092-8F74-B14CCE5E3316}"/>
              </a:ext>
            </a:extLst>
          </p:cNvPr>
          <p:cNvCxnSpPr/>
          <p:nvPr/>
        </p:nvCxnSpPr>
        <p:spPr>
          <a:xfrm flipH="1">
            <a:off x="6128866" y="5046823"/>
            <a:ext cx="1" cy="24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3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latin typeface="나눔바른고딕" panose="020B0603020101020101" pitchFamily="50" charset="-127"/>
                <a:ea typeface="Malgun Gothic" panose="020B0503020000020004" pitchFamily="34" charset="-127"/>
              </a:rPr>
              <a:t>마이바티스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 설정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FACE72-13F7-4E2A-AA77-E8D57122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8288" y="1184589"/>
            <a:ext cx="14056619" cy="47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06C2D07-92D5-491F-98AA-D1B29270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224" y="1391295"/>
            <a:ext cx="24128700" cy="86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34B552D5-4591-4A9C-A80F-C5B3260F5890}"/>
              </a:ext>
            </a:extLst>
          </p:cNvPr>
          <p:cNvSpPr txBox="1"/>
          <p:nvPr/>
        </p:nvSpPr>
        <p:spPr>
          <a:xfrm>
            <a:off x="3743255" y="5784574"/>
            <a:ext cx="4413388" cy="475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마이바티스를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사용하기위한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pom.xml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설정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8A302D-3A29-463C-81FD-FF8AD569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06" y="1282516"/>
            <a:ext cx="4012686" cy="42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회원 관리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936C98-15CD-420A-930D-E4A7793F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9" y="1096342"/>
            <a:ext cx="7980265" cy="57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F29A947-26DC-4529-B6FB-7C62C771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183" y="1176957"/>
            <a:ext cx="19200036" cy="92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834800">
            <a:extLst>
              <a:ext uri="{FF2B5EF4-FFF2-40B4-BE49-F238E27FC236}">
                <a16:creationId xmlns:a16="http://schemas.microsoft.com/office/drawing/2014/main" id="{F8E11F35-C627-46FD-AA4B-6D4C9C7C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23" y="1298852"/>
            <a:ext cx="6145662" cy="30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FF6B66A0-B7A4-4AFC-A91E-C549CA3B4BDF}"/>
              </a:ext>
            </a:extLst>
          </p:cNvPr>
          <p:cNvSpPr txBox="1"/>
          <p:nvPr/>
        </p:nvSpPr>
        <p:spPr>
          <a:xfrm>
            <a:off x="2320109" y="4387771"/>
            <a:ext cx="7551782" cy="24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패키지를 생성하여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MemberController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 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인터페이스와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,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인터페이스를 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상속받는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MemberControllerImpl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을 생성합니다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0797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E823A79E-91AE-46CD-8FCA-E5B3D736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3DF71A-62D7-42A9-9C20-847B8FD1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21" y="1178160"/>
            <a:ext cx="3937157" cy="4606414"/>
          </a:xfrm>
          <a:prstGeom prst="rect">
            <a:avLst/>
          </a:prstGeom>
        </p:spPr>
      </p:pic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7995BD30-A616-4425-A9EE-B6FDF4F07A7E}"/>
              </a:ext>
            </a:extLst>
          </p:cNvPr>
          <p:cNvSpPr txBox="1"/>
          <p:nvPr/>
        </p:nvSpPr>
        <p:spPr>
          <a:xfrm>
            <a:off x="2777838" y="5784574"/>
            <a:ext cx="6636322" cy="62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dirty="0" err="1">
                <a:solidFill>
                  <a:srgbClr val="000000"/>
                </a:solidFill>
                <a:ea typeface="나눔바른고딕" panose="020B0603020101020101"/>
              </a:rPr>
              <a:t>memverVo</a:t>
            </a:r>
            <a:r>
              <a:rPr lang="ko-KR" altLang="en-US" sz="2500" b="1" kern="0" dirty="0">
                <a:solidFill>
                  <a:srgbClr val="000000"/>
                </a:solidFill>
                <a:ea typeface="나눔바른고딕" panose="020B0603020101020101"/>
              </a:rPr>
              <a:t> 생성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1731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1391</TotalTime>
  <Words>692</Words>
  <Application>Microsoft Office PowerPoint</Application>
  <PresentationFormat>와이드스크린</PresentationFormat>
  <Paragraphs>215</Paragraphs>
  <Slides>49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나눔바른고딕</vt:lpstr>
      <vt:lpstr>맑은 고딕</vt:lpstr>
      <vt:lpstr>함초롬바탕</vt:lpstr>
      <vt:lpstr>Arial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taegun</cp:lastModifiedBy>
  <cp:revision>672</cp:revision>
  <dcterms:created xsi:type="dcterms:W3CDTF">2019-08-12T05:10:14Z</dcterms:created>
  <dcterms:modified xsi:type="dcterms:W3CDTF">2020-09-07T09:44:02Z</dcterms:modified>
</cp:coreProperties>
</file>